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b0a4b718f7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b0a4b718f7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b0a4b718f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b0a4b718f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0a4b718f7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0a4b718f7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b0a4b718f7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b0a4b718f7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b0a4b718f7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b0a4b718f7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7fcedee0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7fcedee0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0a4b718f7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0a4b718f7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7fcedee0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a7fcedee0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7fcedee0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a7fcedee0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0a4b718f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0a4b718f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b0a4b718f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b0a4b718f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b0a4b718f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b0a4b718f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7fcedee0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a7fcedee0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b183ed5d80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b183ed5d80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b183ed5d80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b183ed5d80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b183ed5d80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b183ed5d80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7fcedee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7fcedee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b0a4b718f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b0a4b718f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b0a4b718f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b0a4b718f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b0a4b718f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b0a4b718f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b0a4b718f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b0a4b718f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b0a4b718f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b0a4b718f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b0a4b718f7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b0a4b718f7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2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-60825" y="4568875"/>
            <a:ext cx="10725683" cy="6508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" name="Google Shape;10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3600" y="4587025"/>
            <a:ext cx="548700" cy="5487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MosOavn6zAFhFr9cdGfyHdkpo6w99Ah-/view" TargetMode="External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Pe25b-Cg4-iSnqLiEHdylBs7sDKY1kaM/view" TargetMode="External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vuejs/vetur" TargetMode="External"/><Relationship Id="rId4" Type="http://schemas.openxmlformats.org/officeDocument/2006/relationships/hyperlink" Target="https://github.com/znck/vue-developer-experience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pikax/vue-dx-porto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type="ctrTitle"/>
          </p:nvPr>
        </p:nvSpPr>
        <p:spPr>
          <a:xfrm>
            <a:off x="311700" y="2164950"/>
            <a:ext cx="8520600" cy="81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600">
                <a:solidFill>
                  <a:srgbClr val="FFFFFF"/>
                </a:solidFill>
              </a:rPr>
              <a:t>Vue 3 Developer Experience</a:t>
            </a:r>
            <a:endParaRPr b="1" sz="4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6675"/>
            <a:ext cx="5654677" cy="358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Vite... how fast?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3" title="ViteCreateApp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6600" y="667463"/>
            <a:ext cx="6770800" cy="380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11700" y="2283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and run in 40 seconds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2273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 impressed with </a:t>
            </a:r>
            <a:r>
              <a:rPr b="1" lang="en-GB"/>
              <a:t>create-app</a:t>
            </a:r>
            <a:r>
              <a:rPr lang="en-GB"/>
              <a:t> example?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00" y="2325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 to run </a:t>
            </a:r>
            <a:r>
              <a:rPr b="1" lang="en-GB"/>
              <a:t>vue-router-next </a:t>
            </a:r>
            <a:r>
              <a:rPr lang="en-GB"/>
              <a:t>docs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Typescript</a:t>
            </a:r>
            <a:endParaRPr/>
          </a:p>
        </p:txBody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Vue3 is built with Typescript, this brings a greater information to the IDE.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This will improve the auto-completion on VSCode, Webstorm, etc.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It also enhances Javascript.</a:t>
            </a:r>
            <a:endParaRPr/>
          </a:p>
        </p:txBody>
      </p:sp>
      <p:pic>
        <p:nvPicPr>
          <p:cNvPr id="155" name="Google Shape;155;p27" title="SimpleJS.component.js - vueDXPorto - Visual Studio Code 2020-12-09 16-53-47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9675" y="2055425"/>
            <a:ext cx="3718975" cy="248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Composition-API</a:t>
            </a:r>
            <a:endParaRPr/>
          </a:p>
        </p:txBody>
      </p:sp>
      <p:sp>
        <p:nvSpPr>
          <p:cNvPr id="161" name="Google Shape;16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more complex application, composition-api improves the DX quite a lot, enabling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Better code separation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Code composition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Better Typescript support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Single File Component</a:t>
            </a:r>
            <a:endParaRPr/>
          </a:p>
        </p:txBody>
      </p:sp>
      <p:sp>
        <p:nvSpPr>
          <p:cNvPr id="167" name="Google Shape;16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recommended way to write vue components is by using SFC (</a:t>
            </a:r>
            <a:r>
              <a:rPr b="1" lang="en-GB"/>
              <a:t>S</a:t>
            </a:r>
            <a:r>
              <a:rPr lang="en-GB"/>
              <a:t>ingle </a:t>
            </a:r>
            <a:r>
              <a:rPr b="1" lang="en-GB"/>
              <a:t>F</a:t>
            </a:r>
            <a:r>
              <a:rPr lang="en-GB"/>
              <a:t>ile </a:t>
            </a:r>
            <a:r>
              <a:rPr b="1" lang="en-GB"/>
              <a:t>C</a:t>
            </a:r>
            <a:r>
              <a:rPr lang="en-GB"/>
              <a:t>omponent) which is composed by different sections: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Template: HTML based syntax, pug, etc.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Script: Javascript, Typescript, etc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Style: CSS, SASS, SCSS, Stylus, etc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Bespoke: eg: &lt;i18n/&gt;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DX on SFC</a:t>
            </a:r>
            <a:endParaRPr/>
          </a:p>
        </p:txBody>
      </p:sp>
      <p:sp>
        <p:nvSpPr>
          <p:cNvPr id="173" name="Google Shape;17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To achieve a good DX on SFC components, editor support is required.</a:t>
            </a:r>
            <a:endParaRPr/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244" y="1785000"/>
            <a:ext cx="4485607" cy="25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50" y="1784988"/>
            <a:ext cx="4420201" cy="259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Improvements on Vue 3</a:t>
            </a:r>
            <a:endParaRPr/>
          </a:p>
        </p:txBody>
      </p:sp>
      <p:sp>
        <p:nvSpPr>
          <p:cNvPr id="181" name="Google Shape;18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u="sng">
                <a:solidFill>
                  <a:schemeClr val="hlink"/>
                </a:solidFill>
                <a:hlinkClick r:id="rId3"/>
              </a:rPr>
              <a:t>Vetur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u="sng">
                <a:solidFill>
                  <a:schemeClr val="hlink"/>
                </a:solidFill>
                <a:hlinkClick r:id="rId4"/>
              </a:rPr>
              <a:t>Vue Developer Experience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311700" y="1742912"/>
            <a:ext cx="8520600" cy="88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>
                <a:solidFill>
                  <a:schemeClr val="dk2"/>
                </a:solidFill>
              </a:rPr>
              <a:t>Carlos Rodrigues</a:t>
            </a:r>
            <a:endParaRPr/>
          </a:p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2448825" y="2667125"/>
            <a:ext cx="4595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Consultant and Vue Core team Member</a:t>
            </a:r>
            <a:endParaRPr sz="1600"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950" y="1683763"/>
            <a:ext cx="1556700" cy="1556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4863" y="3787200"/>
            <a:ext cx="459225" cy="24109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7374775" y="3710600"/>
            <a:ext cx="27231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@pikax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3913" y="4164900"/>
            <a:ext cx="241101" cy="24110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7374775" y="4088300"/>
            <a:ext cx="28662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@pikax_dev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Vetur</a:t>
            </a:r>
            <a:endParaRPr/>
          </a:p>
        </p:txBody>
      </p:sp>
      <p:sp>
        <p:nvSpPr>
          <p:cNvPr id="187" name="Google Shape;18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9194" y="1562425"/>
            <a:ext cx="4485607" cy="259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Typesafe testing</a:t>
            </a:r>
            <a:endParaRPr/>
          </a:p>
        </p:txBody>
      </p:sp>
      <p:sp>
        <p:nvSpPr>
          <p:cNvPr id="194" name="Google Shape;194;p33"/>
          <p:cNvSpPr txBox="1"/>
          <p:nvPr>
            <p:ph idx="1" type="body"/>
          </p:nvPr>
        </p:nvSpPr>
        <p:spPr>
          <a:xfrm>
            <a:off x="311700" y="1152475"/>
            <a:ext cx="8520600" cy="3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VueDX open some interesting </a:t>
            </a:r>
            <a:r>
              <a:rPr lang="en-GB"/>
              <a:t>possibilities</a:t>
            </a:r>
            <a:r>
              <a:rPr lang="en-GB"/>
              <a:t> since it allows typescript to understand .vue files</a:t>
            </a:r>
            <a:endParaRPr/>
          </a:p>
        </p:txBody>
      </p:sp>
      <p:pic>
        <p:nvPicPr>
          <p:cNvPr id="195" name="Google Shape;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7400" y="2071124"/>
            <a:ext cx="5674027" cy="211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Repo</a:t>
            </a:r>
            <a:endParaRPr/>
          </a:p>
        </p:txBody>
      </p:sp>
      <p:sp>
        <p:nvSpPr>
          <p:cNvPr id="201" name="Google Shape;201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You can check the repo: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https://github.com/pikax/vue-dx-porto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Brighter</a:t>
            </a:r>
            <a:r>
              <a:rPr lang="en-GB"/>
              <a:t> 2021 </a:t>
            </a:r>
            <a:endParaRPr/>
          </a:p>
        </p:txBody>
      </p:sp>
      <p:sp>
        <p:nvSpPr>
          <p:cNvPr id="207" name="Google Shape;207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Libraries will catch up with vue 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More libraries and tools will be created to take advantage of the new features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Better Typescript support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Better/improved tooling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Questions?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DX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DX (</a:t>
            </a:r>
            <a:r>
              <a:rPr b="1" lang="en-GB"/>
              <a:t>D</a:t>
            </a:r>
            <a:r>
              <a:rPr lang="en-GB"/>
              <a:t>eveloper </a:t>
            </a:r>
            <a:r>
              <a:rPr b="1" lang="en-GB"/>
              <a:t>E</a:t>
            </a:r>
            <a:r>
              <a:rPr lang="en-GB"/>
              <a:t>xperience) is equivalent to UX (</a:t>
            </a:r>
            <a:r>
              <a:rPr b="1" lang="en-GB"/>
              <a:t>U</a:t>
            </a:r>
            <a:r>
              <a:rPr lang="en-GB"/>
              <a:t>ser </a:t>
            </a:r>
            <a:r>
              <a:rPr b="1" lang="en-GB"/>
              <a:t>E</a:t>
            </a:r>
            <a:r>
              <a:rPr lang="en-GB"/>
              <a:t>xperience) but for developers. </a:t>
            </a:r>
            <a:br>
              <a:rPr lang="en-GB"/>
            </a:br>
            <a:r>
              <a:rPr lang="en-GB"/>
              <a:t>It’s composed by 4 key principles: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>
                <a:solidFill>
                  <a:srgbClr val="000000"/>
                </a:solidFill>
                <a:highlight>
                  <a:srgbClr val="FFFF00"/>
                </a:highlight>
              </a:rPr>
              <a:t>Clarity</a:t>
            </a:r>
            <a:r>
              <a:rPr lang="en-GB"/>
              <a:t>: How intuitive the tool is.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>
                <a:solidFill>
                  <a:srgbClr val="00FF00"/>
                </a:solidFill>
              </a:rPr>
              <a:t>Ease of Use</a:t>
            </a:r>
            <a:r>
              <a:rPr lang="en-GB"/>
              <a:t>: How easy is to use.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>
                <a:solidFill>
                  <a:srgbClr val="0000FF"/>
                </a:solidFill>
              </a:rPr>
              <a:t>Stability</a:t>
            </a:r>
            <a:r>
              <a:rPr lang="en-GB"/>
              <a:t>: How stable is the tool.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>
                <a:solidFill>
                  <a:srgbClr val="FF0000"/>
                </a:solidFill>
              </a:rPr>
              <a:t>Function</a:t>
            </a:r>
            <a:r>
              <a:rPr lang="en-GB"/>
              <a:t>: What functionality the tool provides.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 rot="10800000">
            <a:off x="5642800" y="3643454"/>
            <a:ext cx="3091200" cy="894896"/>
          </a:xfrm>
          <a:prstGeom prst="flowChartManualOperation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 rot="10800000">
            <a:off x="6341562" y="2997133"/>
            <a:ext cx="1706991" cy="524412"/>
          </a:xfrm>
          <a:prstGeom prst="flowChartManualOperation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 rot="10800000">
            <a:off x="6736499" y="2597248"/>
            <a:ext cx="903802" cy="287726"/>
          </a:xfrm>
          <a:prstGeom prst="flowChartManualOperation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6969645" y="2174625"/>
            <a:ext cx="450826" cy="310489"/>
          </a:xfrm>
          <a:prstGeom prst="flowChartExtra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5642869" y="1848525"/>
            <a:ext cx="30912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B7B7B7"/>
                </a:solidFill>
              </a:rPr>
              <a:t>Least important</a:t>
            </a:r>
            <a:endParaRPr sz="1000">
              <a:solidFill>
                <a:srgbClr val="B7B7B7"/>
              </a:solidFill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5642800" y="4594075"/>
            <a:ext cx="30912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D9D9D9"/>
                </a:solidFill>
              </a:rPr>
              <a:t>More important</a:t>
            </a:r>
            <a:endParaRPr b="1">
              <a:solidFill>
                <a:srgbClr val="D9D9D9"/>
              </a:solidFill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6969525" y="2259075"/>
            <a:ext cx="4509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/>
              <a:t>Clarity</a:t>
            </a:r>
            <a:endParaRPr sz="500"/>
          </a:p>
        </p:txBody>
      </p:sp>
      <p:sp>
        <p:nvSpPr>
          <p:cNvPr id="82" name="Google Shape;82;p15"/>
          <p:cNvSpPr txBox="1"/>
          <p:nvPr/>
        </p:nvSpPr>
        <p:spPr>
          <a:xfrm>
            <a:off x="6736500" y="2597250"/>
            <a:ext cx="9039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/>
              <a:t>Ease of Use</a:t>
            </a:r>
            <a:endParaRPr sz="800"/>
          </a:p>
        </p:txBody>
      </p:sp>
      <p:sp>
        <p:nvSpPr>
          <p:cNvPr id="83" name="Google Shape;83;p15"/>
          <p:cNvSpPr txBox="1"/>
          <p:nvPr/>
        </p:nvSpPr>
        <p:spPr>
          <a:xfrm>
            <a:off x="6341550" y="3015438"/>
            <a:ext cx="17070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Stability</a:t>
            </a:r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5642800" y="3851325"/>
            <a:ext cx="30912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Vue 3 DX Improvements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New </a:t>
            </a:r>
            <a:r>
              <a:rPr lang="en-GB"/>
              <a:t>Vue.js devtools beta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Major refactor for vue3 support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Multi-app support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Custom inspectors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Timeline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8675" y="2259725"/>
            <a:ext cx="6345323" cy="230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Custom inspectors</a:t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50" y="1172425"/>
            <a:ext cx="8915100" cy="305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600" y="1710125"/>
            <a:ext cx="8198500" cy="196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Devtools </a:t>
            </a:r>
            <a:r>
              <a:rPr lang="en-GB"/>
              <a:t>extensibility</a:t>
            </a:r>
            <a:r>
              <a:rPr lang="en-GB"/>
              <a:t> </a:t>
            </a:r>
            <a:endParaRPr/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can extend devtools by: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Bespoke inspectors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Timeline events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Vite</a:t>
            </a:r>
            <a:endParaRPr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Vite is an opinionated web dev build tool that serves your code via native ES Module imports during dev and bundles it with Rollup for production.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Lightning-fast cold server start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Instant hot module replacement (HMR)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True on-demand compilation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